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4" r:id="rId4"/>
    <p:sldId id="265" r:id="rId5"/>
    <p:sldId id="266" r:id="rId6"/>
    <p:sldId id="268" r:id="rId7"/>
    <p:sldId id="270" r:id="rId8"/>
    <p:sldId id="267" r:id="rId9"/>
    <p:sldId id="269" r:id="rId10"/>
    <p:sldId id="271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73" r:id="rId22"/>
    <p:sldId id="274" r:id="rId23"/>
    <p:sldId id="257" r:id="rId24"/>
    <p:sldId id="258" r:id="rId25"/>
    <p:sldId id="261" r:id="rId26"/>
    <p:sldId id="260" r:id="rId27"/>
    <p:sldId id="262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A1A4D-7CB1-4E54-A6D4-2E29905554DF}" v="1" dt="2019-02-16T18:11:18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slide" Target="slides/slide2.xml" Id="rId3" /><Relationship Type="http://schemas.openxmlformats.org/officeDocument/2006/relationships/slide" Target="slides/slide20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tableStyles" Target="tableStyles.xml" Id="rId33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slide" Target="slides/slide28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theme" Target="theme/theme1.xml" Id="rId32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viewProps" Target="viewProps.xml" Id="rId3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presProps" Target="presProps.xml" Id="rId30" /><Relationship Type="http://schemas.microsoft.com/office/2015/10/relationships/revisionInfo" Target="revisionInfo.xml" Id="rId35" /><Relationship Type="http://schemas.openxmlformats.org/officeDocument/2006/relationships/slide" Target="slides/slide7.xml" Id="rId8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JUnit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cs typeface="Calibri"/>
              </a:rPr>
              <a:t>From : Practical Test driven development for Java Programmers(Lynda)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AEE3D097-4A0F-4D6A-B9B1-7A634E5D5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1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8C8428-31DA-4596-BC7F-BD8C48765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1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E2A9AB7-08C9-473D-B66B-2DD9D6993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6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327F36A2-E6C0-4D05-9ABD-73D80DC4C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7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F494A2-0E13-4989-BF73-AB9DF4F76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2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9A93DB1-2965-464E-B827-C0A15A2AD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1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ABFA80C-63B5-4DBA-BADB-F29F16B87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88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61A8D57-CFF2-489F-969D-452E2F849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4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7F329AF-3423-46DD-835C-E91FABECC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42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D0C2-0D69-4D0A-98B6-8D4267B4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aquatic bird&#10;&#10;Description generated with high confidence">
            <a:extLst>
              <a:ext uri="{FF2B5EF4-FFF2-40B4-BE49-F238E27FC236}">
                <a16:creationId xmlns:a16="http://schemas.microsoft.com/office/drawing/2014/main" id="{3AF388B2-0070-4116-A317-E6ECEEA8E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5ACFAD-0008-43EA-B5DD-B3BE8D2CA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1C54-F399-4CD7-8315-F786D5F8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A0FE6DD-24FE-4F3F-BDFA-87FB6651B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31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1C58EF-E382-41F8-84DF-9541403B9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11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0605FBC-A1F2-46E0-9683-527791AFE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4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78A6D2-2125-4D48-A7FF-0583816EF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843" y="1147132"/>
            <a:ext cx="10574944" cy="533254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3991A90-071A-4AAB-8B96-0F96B5D1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2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EC90-930A-4AA8-BAD8-0290A9B6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Mockitos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73AB59-C95F-4D79-A1AA-6828F2C0D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08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2851-1155-40E2-85B8-6D47E8B5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07A43EE-B0B4-454E-96BF-6E48A2EB6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7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9B44-CDC5-4B49-8B5D-DFB16FCB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C21005-7887-48B3-AD11-3557A6FCE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08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A9F7-E155-4FB8-8B52-CD54B40E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D22667-54A6-430C-BFA6-96A70D76D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57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677C-4FFD-4293-842F-E5EED935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946797-6C6B-45CE-9E24-C083EE493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2652D25-3376-4509-95AB-9571575B4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5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9E694F-95A9-4DF9-9428-47A879295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90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AD5A2FF-4B43-4684-8961-ACEB07E4D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50E6406-2E80-4219-AAAD-3B479E70B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2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033472-E916-41F1-9AA4-0DB117DE8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6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E75E78-67E7-4469-B978-C95E45D11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4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97A8A48-B3D2-4D2D-B476-AB6917F2C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38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JUnit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Mockitos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2019-02-16T18:34:17Z</dcterms:modified>
</cp:coreProperties>
</file>